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  <p:sldId id="1156" r:id="rId17"/>
    <p:sldId id="1164" r:id="rId18"/>
    <p:sldId id="1157" r:id="rId19"/>
    <p:sldId id="1160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28">
          <p15:clr>
            <a:srgbClr val="A4A3A4"/>
          </p15:clr>
        </p15:guide>
        <p15:guide id="2" pos="216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588" y="120"/>
      </p:cViewPr>
      <p:guideLst>
        <p:guide orient="horz" pos="2121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28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第十三章　内能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内能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江西赣州大余县月考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）科技活动节推出了一项节能环保、可调节室温的江水源热泵技术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如图所示是其夏天工作时的流程，当江水循环到冷凝器时，利用江水与冷凝器存在的温度差，通过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的方式带走室内热量，从而实现降温；江水经过冷凝器后内能将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3.jpg" descr="id:2147494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34496" y="2984361"/>
            <a:ext cx="3738564" cy="172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8332" y="471255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56274" y="191926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26854" y="247956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增大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2510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江水和冷凝器之间存在温度差，所以热量会从高温物体传递给低温物体，因此发生的是热传递；江水经过冷凝器后温度升高，内能将增大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1072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广东汕头潮南区月考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）用如图所示的方法可以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探究做功是否能够改变物体的内能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所示，将手中的铁丝同一位置快速地多次弯折，用手指触摸一下被弯折的部位，会感觉到弯折部位的温度升高，表明铁丝的内能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43672"/>
            <a:ext cx="3282423" cy="425828"/>
          </a:xfrm>
          <a:prstGeom prst="rect">
            <a:avLst/>
          </a:prstGeom>
        </p:spPr>
      </p:pic>
      <p:pic>
        <p:nvPicPr>
          <p:cNvPr id="4" name="gyc11a.jpg" descr="id:21474949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1988840"/>
            <a:ext cx="2473453" cy="1486022"/>
          </a:xfrm>
          <a:prstGeom prst="rect">
            <a:avLst/>
          </a:prstGeom>
        </p:spPr>
      </p:pic>
      <p:pic>
        <p:nvPicPr>
          <p:cNvPr id="5" name="gyc11b.jpg" descr="id:21474949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92981" y="1988840"/>
            <a:ext cx="503205" cy="1495238"/>
          </a:xfrm>
          <a:prstGeom prst="rect">
            <a:avLst/>
          </a:prstGeom>
        </p:spPr>
      </p:pic>
      <p:pic>
        <p:nvPicPr>
          <p:cNvPr id="6" name="gyc11c.jpg" descr="id:214749492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929353" y="1488661"/>
            <a:ext cx="1689829" cy="21943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07825" y="3620871"/>
            <a:ext cx="40748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85089" y="3620871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88399" y="3629248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95184" y="39406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682" y="51434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增大</a:t>
            </a:r>
            <a:endParaRPr lang="zh-CN" altLang="en-US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56169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将手中的铁丝同一位置快速地多次弯折，手对铁丝做了功，使铁丝的内能增大，温度升高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9982824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所示，先在一个配有活塞的厚壁玻璃筒里放一小团蘸了乙醚的棉花，然后迅速压下活塞，你观察到的现象是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；对这一现象的解释是活塞压缩玻璃筒内的空气，对筒内空气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，使空气的内能增加，温度升高，达到乙醚燃点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1b.jpg" descr="id:21474949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21059" y="1314890"/>
            <a:ext cx="451481" cy="13415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73612" y="2586787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7278" y="195192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棉花燃烧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19449" y="251664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35376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当用力压活塞时，活塞压缩玻璃筒内的空气体积，对气体做功，将机械能转化成内能，空气的内能增加，温度升高，当达到乙醚着火点时，筒内棉花就会燃烧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6550" y="746125"/>
            <a:ext cx="11510010" cy="2238241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所示，瓶中装少量的水，水上方有水蒸气，塞紧瓶塞，用打气筒向瓶内打气，塞子从瓶口跳起时，瓶口出现白雾，对这一现象的解释是往瓶内打气时，外界对瓶内气体做功，瓶内气体内能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，把瓶塞推出时，瓶内气体内能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，温度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，水蒸气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填物态变化名称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）变成白雾（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小水滴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1c.jpg" descr="id:21474949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51928" y="3056185"/>
            <a:ext cx="1689829" cy="21943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69937" y="5246268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89208" y="190995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增大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32341" y="191973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减小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9433" y="2484120"/>
            <a:ext cx="883285" cy="5842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降低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987525" y="248408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液化</a:t>
            </a:r>
            <a:endParaRPr lang="zh-CN" altLang="en-US" dirty="0"/>
          </a:p>
        </p:txBody>
      </p:sp>
      <p:sp>
        <p:nvSpPr>
          <p:cNvPr id="6" name="内容占位符 3"/>
          <p:cNvSpPr>
            <a:spLocks noGrp="1"/>
          </p:cNvSpPr>
          <p:nvPr/>
        </p:nvSpPr>
        <p:spPr>
          <a:xfrm>
            <a:off x="360680" y="3133725"/>
            <a:ext cx="9390380" cy="2306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瓶内打气，外界对瓶内气体做功，将机械能转化为内能，气体内能变大，同时气体被压缩，气压变大，当气压把瓶塞从瓶口推出时，瓶内气体对瓶塞做功，瓶内气体的内能转化为瓶塞的机械能，使气体自身的内能减少，温度降低，从而使水蒸气液化成小水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684244"/>
          </a:xfrm>
        </p:spPr>
        <p:txBody>
          <a:bodyPr/>
          <a:lstStyle/>
          <a:p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上课时老师给同学们演示了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水也能使某些液体沸腾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将适量的乙醚倒入试管中，塞上木塞，然后浸入有热水的烧杯中，如图甲所示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一会儿，观察到试管中的乙醚沸腾起来，接着听到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一声，木塞冲出了试管口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延伸探究提优-24A.eps" descr="id:21474949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764704"/>
            <a:ext cx="7534552" cy="561921"/>
          </a:xfrm>
          <a:prstGeom prst="rect">
            <a:avLst/>
          </a:prstGeom>
        </p:spPr>
      </p:pic>
      <p:pic>
        <p:nvPicPr>
          <p:cNvPr id="4" name="n13.jpg" descr="id:21474949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015" y="3042637"/>
            <a:ext cx="3528392" cy="24726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66230" y="5515290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en-US" b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）烧杯中温度计的示数如图乙所示，则热水的温度为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n13.jpg" descr="id:21474949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3523331"/>
            <a:ext cx="3528392" cy="24726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94221" y="5995984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7979039" y="83577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60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23988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）从实验中可知乙醚的沸点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）热水的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13603" y="130415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小于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32300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）木塞冲出试管口的瞬间，乙醚的温度降低，内能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），这是通过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的方式改变乙醚的内能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13544" y="240058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44106" y="295656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潍坊中考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）如图所示，用气缸、固定隔板和活塞密闭甲、乙两部分气体，气缸和活塞均不导热，隔板导热良好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迅速将活塞向左推至图中虚线位置并固定，静置一段时间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与推动活塞前相比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乙内能均变大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与推动活塞前相比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甲内能不变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乙内能变大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乙内能改变的方式只有做功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乙内能改变的方式既有做功又有热传递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4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057" y="1041117"/>
            <a:ext cx="7506349" cy="559817"/>
          </a:xfrm>
          <a:prstGeom prst="rect">
            <a:avLst/>
          </a:prstGeom>
        </p:spPr>
      </p:pic>
      <p:pic>
        <p:nvPicPr>
          <p:cNvPr id="4" name="gyc14.jpg" descr="id:21474949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95406" y="3273365"/>
            <a:ext cx="2448272" cy="174560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27871" y="5034830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45499" y="2887447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、</a:t>
            </a:r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069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将活塞向左推至图中虚线位置并固定，外力对气体乙做功，气体乙的内能增加，温度升高；甲的体积不变，气体乙不对甲做功；隔板导热良好，气体乙将热量传递给气体甲，使得气体甲的内能增加，温度升高，最终甲、乙气体达到热平衡状态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4.jpg" descr="id:2147494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6" y="3467551"/>
            <a:ext cx="2448272" cy="17456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7511" y="5229016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9333"/>
            <a:ext cx="10126840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鄂州中考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）如图所示，该玩具叫作爱心温度计，由上下两个玻璃瓶和中间一段弯曲的心形细玻璃管组成，事先在下面瓶子里装有乙醚液体（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沸点约为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用手捂在下面瓶底装有液体的部位，一会儿后，乙醚沸腾起来，导致下方玻璃瓶上部气压增大，使液体顺着瓶子里的细玻璃管向上涌，松开手后，液体又会流回底部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jj189.jpg" descr="id:21474949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03718" y="1211933"/>
            <a:ext cx="720080" cy="20234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09995" y="33001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77997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）手握瓶底时，手掌的热通过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）的方式，改变了乙醚的内能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256" y="1170120"/>
            <a:ext cx="3051766" cy="47314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90973" y="384425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8209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手握住瓶底时，手掌的热量通过热传递的方式转移到乙醚，改变了乙醚的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680" y="934085"/>
            <a:ext cx="10408920" cy="3969385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  <a:sym typeface="+mn-ea"/>
              </a:rPr>
              <a:t>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鄂州中考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）如图所示，该玩具叫作爱心温度计，由上下两个玻璃瓶和中间一段弯曲的心形细玻璃管组成，事先在下面瓶子里装有乙醚液体（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沸点约为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用手捂在下面瓶底装有液体的部位，一会儿后，乙醚沸腾起来，导致下方玻璃瓶上部气压增大，使液体顺着瓶子里的细玻璃管向上涌，松开手后，液体又会流回底部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）松开手后，玻璃瓶上方的乙醚蒸气经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填物态变化名称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）又流回底部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jj189.jpg" descr="id:21474949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993348" y="1342743"/>
            <a:ext cx="720080" cy="20234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98472" y="324610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67214" y="36874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液化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615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松开手后，温度降低，乙醚蒸气从气态变为液态，发生了液化现象，重新又流回底部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01" y="1026610"/>
            <a:ext cx="3051766" cy="473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54646" y="2106722"/>
            <a:ext cx="10792056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能说明内能的概念及影响其大小的因素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能说明改变物体内能的方法有哪些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能区分内能和机械能的不同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95457"/>
            <a:ext cx="644910" cy="13495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778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）下列事例中，用热传递的方式来改变物体内能的是（　　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古人钻木取火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冬天双手摩擦取暖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一杯热水慢慢变凉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人从滑梯滑下臀部发热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48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94984"/>
            <a:ext cx="7534552" cy="5619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20970" y="15925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0850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钻木取火是摩擦生热，机械能转化为内能，是通过做功的方式改变物体内能的，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不符合题意；双手互相摩擦，手会发热，是通过做功的方式改变手的内能的，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不符合题意；一杯热水慢慢变凉，即热水放出热量，这是通过热传递的方式改变物体内能的，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符合题意；人从滑梯滑下臀部发热，克服摩擦做功，将机械能转化为内能，是通过做功的方式改变物体的内能的，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845820"/>
            <a:ext cx="11270615" cy="3747770"/>
          </a:xfrm>
        </p:spPr>
        <p:txBody>
          <a:bodyPr>
            <a:no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福建泉州晋江期末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）刮痧是我国一种传统的中医疗法，历史悠久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如图所示，当刮痧板在身体上刮动时，身体会感觉到热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下列实例与刮痧在改变物体内能的方式上相同的是（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热水暖手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搓手取暖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蒸锅蒸蛋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烤火取暖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90" y="963930"/>
            <a:ext cx="3151505" cy="447040"/>
          </a:xfrm>
          <a:prstGeom prst="rect">
            <a:avLst/>
          </a:prstGeom>
        </p:spPr>
      </p:pic>
      <p:pic>
        <p:nvPicPr>
          <p:cNvPr id="4" name="gyc10.jpg" descr="id:21474948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44205" y="2038350"/>
            <a:ext cx="2165985" cy="15760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11870" y="3464560"/>
            <a:ext cx="1424940" cy="54419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3930" y="2063750"/>
            <a:ext cx="354330" cy="43624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/>
        </p:nvSpPr>
        <p:spPr>
          <a:xfrm>
            <a:off x="145415" y="3865245"/>
            <a:ext cx="11485880" cy="32111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刮痧是通过克服摩擦力做功改变物体的内能的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热水暖手是通过热传递改变物体的内能，属于能量的转移，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不符合题意；搓手取暖是通过克服摩擦力做功改变物体的内能的，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符合题意；蒸锅蒸蛋是通过热传递使内能增加的，属于能量的转移，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不符合题意；烤火取暖是通过热传递使内能增加的，属于能量的转移，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720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如图所示，甲、乙、丙三杯水中，乙、丙两杯水的质量相同，比较它们的温度后，可知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杯中水的内能是最大的，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杯中水的内能是最小的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re5.jpg" descr="id:21474948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2863945"/>
            <a:ext cx="4896544" cy="17890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4316" y="465295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9402" y="209891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丙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87094" y="209891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甲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787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通过振荡或加热都可以使瓶子里的铁屑温度升高，内能增大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从改变物体内能的方式来看，前者是通过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的方式来增大铁屑内能的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如果你没有看到内能改变的过程，仅凭铁屑温度的改变，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）确定采用了什么方法改变了铁屑的内能，这是因为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95520" y="142977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50990" y="200186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753446" y="2543657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做功与热传递两种方法对改变物体的内能是等效的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880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力晃动瓶子，对瓶子和铁屑做功，将机械能转化为内能，使铁屑的内能增加，温度升高；如果没有看到内能改变的过程，单凭铁屑温度的升高，不能判断出具体的方法，因为做功与热传递两种方法对改变物体的内能是等效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644254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改变物体内能的方式有做功和热传递两种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判断所用方法的关键是看清其实质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热传递改变内能的实质是能量的转移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内能改变前后能量的种类没有变化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做功改变物体内能的实质是能量的转化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是内能与机械能之间的转化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656379"/>
            <a:ext cx="2254058" cy="57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两物体之间发生热传递的条件是（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它们具有的内能不等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它们的温度不等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它们必须相互接触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它们具有的热量不等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48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2417" y="1556792"/>
            <a:ext cx="7502989" cy="5595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29882" y="23113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如图所示是某物质由液态变为固态过程中温度随时间变化的图像，下列说法中正确的是（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时刻物体内能为零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时刻物体内能相等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时刻物体内能比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时刻物体分子动能比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03.jpg" descr="id:21474948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39222" y="2286762"/>
            <a:ext cx="3024336" cy="19625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02468" y="424933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0816" y="22436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安徽阜阳期中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是一个被销钉锁住的活塞，气缸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密封有压缩空气，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是一支温度计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若活塞与气缸壁之间没有摩擦，当把销钉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拔出后，将观察到活塞向右移动，温度计的示数将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12.jpg" descr="id:2147494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79305" y="2380615"/>
            <a:ext cx="1882140" cy="19418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38700" y="421419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75507" y="19083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变小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680" y="2515870"/>
            <a:ext cx="910971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对物体做功，物体内能会增加，温度升高，物体对外做功，物体内能会减小，温度降低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压缩空气对活塞做功，内能减少，温度降低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所以温度计的示数变小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>
            <a:spLocks noGrp="1"/>
          </p:cNvSpPr>
          <p:nvPr/>
        </p:nvSpPr>
        <p:spPr>
          <a:xfrm>
            <a:off x="360680" y="4281170"/>
            <a:ext cx="9044940" cy="2245360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改变内能的方法有做功和热传递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当只有外界对物体热传递的过程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物体的内能将增大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当只有物体对外热传递的过程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物体的内能将减小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当只有外界对物体做功的过程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物体的内能将增大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当只有物体对外做功的过程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物体的内能将减小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585" y="4280535"/>
            <a:ext cx="1988205" cy="618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2285</Words>
  <Application>Microsoft Office PowerPoint</Application>
  <PresentationFormat>自定义</PresentationFormat>
  <Paragraphs>114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466</cp:revision>
  <dcterms:created xsi:type="dcterms:W3CDTF">2020-11-06T05:24:00Z</dcterms:created>
  <dcterms:modified xsi:type="dcterms:W3CDTF">2025-09-17T05:52:19Z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3B18097526304812B4F084372CDDCCD3_12</vt:lpwstr>
  </property>
</Properties>
</file>